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0D5"/>
    <a:srgbClr val="7B235E"/>
    <a:srgbClr val="E9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-1776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64820-9755-45AA-985E-69EB2AB2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C64F3F-BCD6-4344-8C88-0AA5B281D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0E8655-C35F-4B9B-97E2-FFFDCC00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04C8D-DC33-4FE5-B823-F3C79B7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BB85B4-4E14-4B6A-A39B-26C043A1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14096-3912-4E08-9B46-7307C773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5C161A-C410-4424-9E92-CF10491C1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FA2EE-F5F9-4397-B1E3-EC239BBC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30560A-EA59-40DE-A4AC-A3992CA3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1AADA-5D33-45F4-B9DF-89AD3504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6E603E-FE38-4187-8840-B810194E6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A8C3C4-BFE9-4CF7-B155-55D0EEB4B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D6E0AF-E4E9-4D51-85A8-97F831D4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330EB4-5D60-46B6-A86C-4A31B46A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900BB3-D29B-426F-B9DB-E6CFBC7B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9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19C67-77C9-4616-9016-ADAA6F13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52F1B-E10B-40B2-8D32-541BE7A8D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0F4FAE-35D8-4D20-8BCC-E9EB79E7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5FC21B-0923-4A9E-A55E-7DA97554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C61A8E-AA65-4B7A-A4E5-292CDB24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C059E-6D94-45D8-8137-51DC56BD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2C94E9-F04D-401F-9931-30C77D47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42BB0D-51AF-455E-A918-F3C42098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9F8475-8F22-4DC3-ACE9-85E1C346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B0BD5-5B97-4C96-A5F1-C51AB94D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D8145-309A-4BD0-932F-FB5E0C43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F2A5E7-0BCD-4CC6-A827-1D3F1D1C5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EC97CC-51C2-4380-A882-9CD936981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0425E9-FFE8-4077-9B77-6BA8D88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5AC284-1840-4AD3-B7CD-0E881C2D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82E56-FE04-4001-B547-84769C4B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C6437-0183-4CF0-8A35-6F51EB74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45CBE-AB1F-4B25-989D-FF8E62713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2BDB83-4F7F-4973-AFAE-8FF30FC7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5DF428-3B93-46B1-838A-2533D1C6F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FFDAD4-A90F-4F70-885B-7282EE7C3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40D372-06F4-43CF-96F8-EAE9F77B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269108-C689-4C77-BBC6-CB702CE6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1EBB32-D1F0-4676-8CF4-A4C67042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CA167-5744-4062-A911-6BFBEB8D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E19C9F-EA18-4BD6-849F-64B48CA6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4E73F8-1070-4D4C-ABF8-440D9CC7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433069-BEDD-4F56-AF68-7B720908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B8E248-4320-4B15-8702-D7221797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476E96-FA43-4322-B4FB-50537A97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F4976B-AC4F-49A1-9CA2-92C12397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17F7D-2EDD-4F56-91ED-0E1A4BB2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A7B8A4-AC0B-4307-86B3-E426AC07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575E6-1847-48F8-9D60-54EAACC1E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36EDEC-3489-401F-9EE6-94701045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22AA50-AB17-42F4-8789-5DE8DF45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14C45B-4BD2-4668-A631-7B0907A8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9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96528-7B5D-43CD-84E3-4E45F708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281938-0231-4E59-AA6A-28051E0C4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72FB33-5F96-4BC4-AC94-DE77ADF9E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0B5FE4-7A50-4396-941B-43B19497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1799CE-B83C-44AB-BE71-7D1B2ACC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12ECA5-7AB1-4023-A912-2CDDE204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910511-582B-464D-B2E6-6B1C1041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B76094-C49C-4E76-AA86-86097782C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095455-D9CA-4749-BF16-EC506CB98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E561-47C4-4094-B36A-69883B4FC29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CE2292-FDD7-44F4-A2BE-6015861C6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1A526-929A-4239-8502-24D253D3C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C305-A61D-4A2F-8574-3277C6826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DADA99-B594-4D41-81D9-3610E9E97C03}"/>
              </a:ext>
            </a:extLst>
          </p:cNvPr>
          <p:cNvSpPr/>
          <p:nvPr/>
        </p:nvSpPr>
        <p:spPr>
          <a:xfrm>
            <a:off x="756039" y="1949549"/>
            <a:ext cx="11237178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defRPr/>
            </a:pP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6529D82-AFC5-43AB-90DE-7DF987096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8" y="3857459"/>
            <a:ext cx="4397440" cy="311145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5F0068CB-B1E5-456A-9BDB-DEC8D14F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7955636" y="5218940"/>
            <a:ext cx="1707604" cy="16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20C97-4E17-492E-8B27-C81582E8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95" y="672997"/>
            <a:ext cx="2692078" cy="796303"/>
          </a:xfrm>
          <a:solidFill>
            <a:srgbClr val="DCC0D5"/>
          </a:solidFill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5CE68-2122-4E2B-8652-A10AB6587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90"/>
            <a:ext cx="10515600" cy="1822862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bỏ</a:t>
            </a:r>
            <a:r>
              <a:rPr lang="en-US" sz="3600" dirty="0"/>
              <a:t> </a:t>
            </a:r>
            <a:r>
              <a:rPr lang="en-US" sz="3600" dirty="0" err="1"/>
              <a:t>quên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buồn</a:t>
            </a:r>
            <a:r>
              <a:rPr lang="en-US" sz="3600" dirty="0"/>
              <a:t>.</a:t>
            </a:r>
          </a:p>
          <a:p>
            <a:pPr>
              <a:buFontTx/>
              <a:buChar char="-"/>
            </a:pPr>
            <a:r>
              <a:rPr lang="en-US" sz="3600" dirty="0"/>
              <a:t>May </a:t>
            </a:r>
            <a:r>
              <a:rPr lang="en-US" sz="3600" dirty="0" err="1"/>
              <a:t>mắn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ấy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đem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1FCFB5-54B0-4342-868F-CD421428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00" y="233157"/>
            <a:ext cx="5444200" cy="1822862"/>
          </a:xfrm>
          <a:prstGeom prst="rect">
            <a:avLst/>
          </a:prstGeom>
        </p:spPr>
      </p:pic>
      <p:pic>
        <p:nvPicPr>
          <p:cNvPr id="6" name="Google Shape;1472;p56">
            <a:extLst>
              <a:ext uri="{FF2B5EF4-FFF2-40B4-BE49-F238E27FC236}">
                <a16:creationId xmlns:a16="http://schemas.microsoft.com/office/drawing/2014/main" xmlns="" id="{0C956440-0AA9-47AE-AC8D-F061E67C6E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703" r="2400" b="9501"/>
          <a:stretch/>
        </p:blipFill>
        <p:spPr>
          <a:xfrm>
            <a:off x="-344557" y="3843129"/>
            <a:ext cx="3475571" cy="318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C24EBE-FDED-4DD0-8CA7-C4253B7EF6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t="42121" r="7055" b="8000"/>
          <a:stretch/>
        </p:blipFill>
        <p:spPr>
          <a:xfrm>
            <a:off x="8706678" y="3234879"/>
            <a:ext cx="3326295" cy="3655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00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ED699-64DD-4DAA-AC9B-058655D5B8E4}"/>
              </a:ext>
            </a:extLst>
          </p:cNvPr>
          <p:cNvSpPr txBox="1">
            <a:spLocks/>
          </p:cNvSpPr>
          <p:nvPr/>
        </p:nvSpPr>
        <p:spPr>
          <a:xfrm>
            <a:off x="1845196" y="855202"/>
            <a:ext cx="2657355" cy="730530"/>
          </a:xfrm>
          <a:prstGeom prst="rect">
            <a:avLst/>
          </a:prstGeom>
          <a:solidFill>
            <a:srgbClr val="DCC0D5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EA3F82-65F2-466C-868C-1D89ADBCDEA5}"/>
              </a:ext>
            </a:extLst>
          </p:cNvPr>
          <p:cNvSpPr txBox="1">
            <a:spLocks/>
          </p:cNvSpPr>
          <p:nvPr/>
        </p:nvSpPr>
        <p:spPr>
          <a:xfrm>
            <a:off x="195594" y="1699782"/>
            <a:ext cx="8613913" cy="2073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búp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.</a:t>
            </a:r>
          </a:p>
          <a:p>
            <a:pPr>
              <a:buFontTx/>
              <a:buChar char="-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may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may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váy</a:t>
            </a:r>
            <a:r>
              <a:rPr lang="en-US" sz="3200" dirty="0"/>
              <a:t> </a:t>
            </a:r>
            <a:r>
              <a:rPr lang="en-US" sz="3200" dirty="0" err="1"/>
              <a:t>xinh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búp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7B117C-F9C8-44D7-B4D0-559625595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331" y="150888"/>
            <a:ext cx="5444200" cy="1822862"/>
          </a:xfrm>
          <a:prstGeom prst="rect">
            <a:avLst/>
          </a:prstGeom>
        </p:spPr>
      </p:pic>
      <p:pic>
        <p:nvPicPr>
          <p:cNvPr id="6" name="Google Shape;1472;p56">
            <a:extLst>
              <a:ext uri="{FF2B5EF4-FFF2-40B4-BE49-F238E27FC236}">
                <a16:creationId xmlns:a16="http://schemas.microsoft.com/office/drawing/2014/main" xmlns="" id="{24285A85-6A00-43C8-A181-7546D680A39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703" r="2400" b="9501"/>
          <a:stretch/>
        </p:blipFill>
        <p:spPr>
          <a:xfrm>
            <a:off x="-464397" y="4121426"/>
            <a:ext cx="3525650" cy="292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AFB4C4-6458-474A-9D0B-29528C21DE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t="42121" r="7055" b="8000"/>
          <a:stretch/>
        </p:blipFill>
        <p:spPr>
          <a:xfrm>
            <a:off x="8730968" y="2736573"/>
            <a:ext cx="3326295" cy="4055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55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B6B80BB0-33EB-4CA3-8E58-9724FAF41296}"/>
              </a:ext>
            </a:extLst>
          </p:cNvPr>
          <p:cNvSpPr/>
          <p:nvPr/>
        </p:nvSpPr>
        <p:spPr>
          <a:xfrm>
            <a:off x="168431" y="2445452"/>
            <a:ext cx="9568016" cy="43065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  <a:latin typeface="Algerian" panose="04020705040A02060702" pitchFamily="82" charset="0"/>
              </a:rPr>
              <a:t>VIẾT BÀI VĂN HOÀN CHỈNH</a:t>
            </a:r>
          </a:p>
        </p:txBody>
      </p:sp>
    </p:spTree>
    <p:extLst>
      <p:ext uri="{BB962C8B-B14F-4D97-AF65-F5344CB8AC3E}">
        <p14:creationId xmlns:p14="http://schemas.microsoft.com/office/powerpoint/2010/main" val="376737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B151315-ADE2-4FB0-BEBA-E75F822E7EC4}"/>
              </a:ext>
            </a:extLst>
          </p:cNvPr>
          <p:cNvSpPr txBox="1">
            <a:spLocks/>
          </p:cNvSpPr>
          <p:nvPr/>
        </p:nvSpPr>
        <p:spPr>
          <a:xfrm>
            <a:off x="6744930" y="845171"/>
            <a:ext cx="4660490" cy="711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7030A0"/>
                </a:solidFill>
              </a:rPr>
              <a:t>Mở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bài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gián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tiếp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F87822-A4D2-42DD-A519-78993AC0E1A3}"/>
              </a:ext>
            </a:extLst>
          </p:cNvPr>
          <p:cNvSpPr txBox="1">
            <a:spLocks/>
          </p:cNvSpPr>
          <p:nvPr/>
        </p:nvSpPr>
        <p:spPr>
          <a:xfrm>
            <a:off x="786580" y="933637"/>
            <a:ext cx="4660490" cy="853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7030A0"/>
                </a:solidFill>
              </a:rPr>
              <a:t>Mở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bài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trực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tiếp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8E6BC65-CAEE-4DFA-825E-AA053F140186}"/>
              </a:ext>
            </a:extLst>
          </p:cNvPr>
          <p:cNvSpPr/>
          <p:nvPr/>
        </p:nvSpPr>
        <p:spPr>
          <a:xfrm>
            <a:off x="2890683" y="0"/>
            <a:ext cx="7064478" cy="107977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Mở</a:t>
            </a:r>
            <a:r>
              <a:rPr lang="en-US" sz="6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bài</a:t>
            </a:r>
            <a:endParaRPr lang="en-US" sz="66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168F00C-461F-47AE-91F8-A7359B813B91}"/>
              </a:ext>
            </a:extLst>
          </p:cNvPr>
          <p:cNvSpPr txBox="1">
            <a:spLocks/>
          </p:cNvSpPr>
          <p:nvPr/>
        </p:nvSpPr>
        <p:spPr>
          <a:xfrm>
            <a:off x="146280" y="5355456"/>
            <a:ext cx="10280830" cy="15394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Giới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thiệu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chung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búp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bê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mẹ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mua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cho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dịp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nhật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8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tuổi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đặt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tên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búp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bê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 “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Bông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Đỏ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A3444E3-274B-4968-A815-B9B7F705D1B8}"/>
              </a:ext>
            </a:extLst>
          </p:cNvPr>
          <p:cNvSpPr txBox="1">
            <a:spLocks/>
          </p:cNvSpPr>
          <p:nvPr/>
        </p:nvSpPr>
        <p:spPr>
          <a:xfrm>
            <a:off x="146281" y="1787253"/>
            <a:ext cx="5030404" cy="32834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82724B-D462-4315-B6DE-A511B59A4273}"/>
              </a:ext>
            </a:extLst>
          </p:cNvPr>
          <p:cNvSpPr txBox="1">
            <a:spLocks/>
          </p:cNvSpPr>
          <p:nvPr/>
        </p:nvSpPr>
        <p:spPr>
          <a:xfrm>
            <a:off x="5447070" y="1556182"/>
            <a:ext cx="6744930" cy="3799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78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EC8ECA1B-1C5F-447F-8549-FE9F4D3EBA31}"/>
              </a:ext>
            </a:extLst>
          </p:cNvPr>
          <p:cNvSpPr/>
          <p:nvPr/>
        </p:nvSpPr>
        <p:spPr>
          <a:xfrm>
            <a:off x="2890683" y="0"/>
            <a:ext cx="7064478" cy="107977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Thân</a:t>
            </a:r>
            <a:r>
              <a:rPr lang="en-US" sz="6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bài</a:t>
            </a:r>
            <a:endParaRPr lang="en-US" sz="66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93A9CCE-9CBC-4491-8CF9-F1BEB5965480}"/>
              </a:ext>
            </a:extLst>
          </p:cNvPr>
          <p:cNvSpPr txBox="1">
            <a:spLocks/>
          </p:cNvSpPr>
          <p:nvPr/>
        </p:nvSpPr>
        <p:spPr>
          <a:xfrm>
            <a:off x="1465007" y="1320220"/>
            <a:ext cx="10363200" cy="5424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39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b</a:t>
            </a: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úp bê được làm bằng chất liệu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mềm mại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nhạt.Búp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F562CD16-D1AC-42EB-8E9F-D732D9D17382}"/>
              </a:ext>
            </a:extLst>
          </p:cNvPr>
          <p:cNvSpPr/>
          <p:nvPr/>
        </p:nvSpPr>
        <p:spPr>
          <a:xfrm>
            <a:off x="1022555" y="1504335"/>
            <a:ext cx="442452" cy="128802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0874490-90B8-4119-A639-93124A3A65FA}"/>
              </a:ext>
            </a:extLst>
          </p:cNvPr>
          <p:cNvSpPr txBox="1">
            <a:spLocks/>
          </p:cNvSpPr>
          <p:nvPr/>
        </p:nvSpPr>
        <p:spPr>
          <a:xfrm>
            <a:off x="147483" y="1708238"/>
            <a:ext cx="1022556" cy="8383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xmlns="" id="{1596443C-2E56-4A51-8691-6356B5FBD0B7}"/>
              </a:ext>
            </a:extLst>
          </p:cNvPr>
          <p:cNvSpPr/>
          <p:nvPr/>
        </p:nvSpPr>
        <p:spPr>
          <a:xfrm>
            <a:off x="1022555" y="2969342"/>
            <a:ext cx="488171" cy="3775587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2774266-89C6-4621-BE88-1ECDADBC041C}"/>
              </a:ext>
            </a:extLst>
          </p:cNvPr>
          <p:cNvSpPr txBox="1">
            <a:spLocks/>
          </p:cNvSpPr>
          <p:nvPr/>
        </p:nvSpPr>
        <p:spPr>
          <a:xfrm>
            <a:off x="196645" y="4521612"/>
            <a:ext cx="835742" cy="8383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88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5A518FEB-A197-47A6-855D-917E8B085C1A}"/>
              </a:ext>
            </a:extLst>
          </p:cNvPr>
          <p:cNvSpPr/>
          <p:nvPr/>
        </p:nvSpPr>
        <p:spPr>
          <a:xfrm>
            <a:off x="2890683" y="0"/>
            <a:ext cx="7064478" cy="107977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Thân</a:t>
            </a:r>
            <a:r>
              <a:rPr lang="en-US" sz="6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bài</a:t>
            </a:r>
            <a:endParaRPr lang="en-US" sz="66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3632FAF-5327-4FEA-A2A7-142AAE7284E0}"/>
              </a:ext>
            </a:extLst>
          </p:cNvPr>
          <p:cNvSpPr txBox="1">
            <a:spLocks/>
          </p:cNvSpPr>
          <p:nvPr/>
        </p:nvSpPr>
        <p:spPr>
          <a:xfrm>
            <a:off x="2123768" y="1433291"/>
            <a:ext cx="9370142" cy="39252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39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6F8F459B-C21C-426F-A8BD-0FDACB754818}"/>
              </a:ext>
            </a:extLst>
          </p:cNvPr>
          <p:cNvSpPr/>
          <p:nvPr/>
        </p:nvSpPr>
        <p:spPr>
          <a:xfrm>
            <a:off x="1484671" y="1700981"/>
            <a:ext cx="353961" cy="343145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FA0A118-4824-4006-ACEA-E09D108ECDD2}"/>
              </a:ext>
            </a:extLst>
          </p:cNvPr>
          <p:cNvSpPr txBox="1">
            <a:spLocks/>
          </p:cNvSpPr>
          <p:nvPr/>
        </p:nvSpPr>
        <p:spPr>
          <a:xfrm>
            <a:off x="447366" y="2907774"/>
            <a:ext cx="1022556" cy="8383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22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08E98FD3-9579-47A6-A605-5976F7A64513}"/>
              </a:ext>
            </a:extLst>
          </p:cNvPr>
          <p:cNvSpPr/>
          <p:nvPr/>
        </p:nvSpPr>
        <p:spPr>
          <a:xfrm>
            <a:off x="2890683" y="0"/>
            <a:ext cx="7064478" cy="107977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Kết</a:t>
            </a:r>
            <a:r>
              <a:rPr lang="en-US" sz="6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bài</a:t>
            </a:r>
            <a:endParaRPr lang="en-US" sz="66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56E151-C882-4060-85AF-2D8A7469F6E4}"/>
              </a:ext>
            </a:extLst>
          </p:cNvPr>
          <p:cNvSpPr txBox="1">
            <a:spLocks/>
          </p:cNvSpPr>
          <p:nvPr/>
        </p:nvSpPr>
        <p:spPr>
          <a:xfrm>
            <a:off x="6435213" y="1214914"/>
            <a:ext cx="4660490" cy="655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Kết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bài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mở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rộng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2776507-A41B-4658-BDAD-7A5A589C70E0}"/>
              </a:ext>
            </a:extLst>
          </p:cNvPr>
          <p:cNvSpPr txBox="1">
            <a:spLocks/>
          </p:cNvSpPr>
          <p:nvPr/>
        </p:nvSpPr>
        <p:spPr>
          <a:xfrm>
            <a:off x="766916" y="1189276"/>
            <a:ext cx="4660490" cy="6553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7030A0"/>
                </a:solidFill>
              </a:rPr>
              <a:t>Kết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bài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không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mở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rộng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BA73C8D-581E-4FFE-A091-9F2FA51055B9}"/>
              </a:ext>
            </a:extLst>
          </p:cNvPr>
          <p:cNvSpPr txBox="1">
            <a:spLocks/>
          </p:cNvSpPr>
          <p:nvPr/>
        </p:nvSpPr>
        <p:spPr>
          <a:xfrm>
            <a:off x="278234" y="5315358"/>
            <a:ext cx="9524312" cy="15426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DB18F8B-A3FF-4E56-A970-40925438A78F}"/>
              </a:ext>
            </a:extLst>
          </p:cNvPr>
          <p:cNvSpPr txBox="1">
            <a:spLocks/>
          </p:cNvSpPr>
          <p:nvPr/>
        </p:nvSpPr>
        <p:spPr>
          <a:xfrm>
            <a:off x="304594" y="2330951"/>
            <a:ext cx="5122812" cy="8536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EE83729-5E3B-4A92-BEB0-6B248318E701}"/>
              </a:ext>
            </a:extLst>
          </p:cNvPr>
          <p:cNvSpPr txBox="1">
            <a:spLocks/>
          </p:cNvSpPr>
          <p:nvPr/>
        </p:nvSpPr>
        <p:spPr>
          <a:xfrm>
            <a:off x="5850194" y="2125862"/>
            <a:ext cx="5683045" cy="20735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6CAACB9-634B-4F6C-8515-5202A1ADA733}"/>
              </a:ext>
            </a:extLst>
          </p:cNvPr>
          <p:cNvSpPr txBox="1">
            <a:spLocks/>
          </p:cNvSpPr>
          <p:nvPr/>
        </p:nvSpPr>
        <p:spPr>
          <a:xfrm>
            <a:off x="5850194" y="2174301"/>
            <a:ext cx="5830529" cy="2889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12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C0373BBF-6EA5-4C0C-BE6C-7D9093393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-1" y="-116911"/>
            <a:ext cx="12192000" cy="68446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C74FB2-6CBD-4543-9AE6-8122136E1918}"/>
              </a:ext>
            </a:extLst>
          </p:cNvPr>
          <p:cNvSpPr txBox="1">
            <a:spLocks/>
          </p:cNvSpPr>
          <p:nvPr/>
        </p:nvSpPr>
        <p:spPr bwMode="auto">
          <a:xfrm>
            <a:off x="940904" y="622853"/>
            <a:ext cx="10151166" cy="381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4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6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4pPr>
            <a:lvl5pPr marL="18288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5pPr>
            <a:lvl6pPr marL="22860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6pPr>
            <a:lvl7pPr marL="27432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7pPr>
            <a:lvl8pPr marL="32004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8pPr>
            <a:lvl9pPr marL="36576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vi-VN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r>
              <a:rPr lang="vi-VN" alt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Đoạn văn trong bài văn miêu tả đồ vật</a:t>
            </a:r>
            <a:endParaRPr lang="en-US" altLang="vi-VN" sz="4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72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B6569A3A-EE0A-4DA9-8A54-5A7F5500F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-1" y="-116911"/>
            <a:ext cx="12192000" cy="68446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43B5BC-6B08-4A0D-8981-2DA011A649AC}"/>
              </a:ext>
            </a:extLst>
          </p:cNvPr>
          <p:cNvSpPr txBox="1">
            <a:spLocks/>
          </p:cNvSpPr>
          <p:nvPr/>
        </p:nvSpPr>
        <p:spPr bwMode="auto">
          <a:xfrm>
            <a:off x="2398643" y="1099931"/>
            <a:ext cx="8070573" cy="381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4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6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4pPr>
            <a:lvl5pPr marL="18288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5pPr>
            <a:lvl6pPr marL="22860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6pPr>
            <a:lvl7pPr marL="27432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7pPr>
            <a:lvl8pPr marL="32004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8pPr>
            <a:lvl9pPr marL="3657600" indent="0" algn="ctr" defTabSz="9128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vi-VN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6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4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C323F6-ADE8-439C-A8FB-FDDB17E54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1" t="33808" r="11197" b="16312"/>
          <a:stretch/>
        </p:blipFill>
        <p:spPr>
          <a:xfrm>
            <a:off x="8749749" y="2368824"/>
            <a:ext cx="2988364" cy="3419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063313-FDB7-44B3-9B74-E5E6D8BD12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33808" r="59294" b="16312"/>
          <a:stretch/>
        </p:blipFill>
        <p:spPr>
          <a:xfrm>
            <a:off x="453888" y="2368826"/>
            <a:ext cx="2988364" cy="3419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0113C8-09C7-4CFA-BBD7-4EC093384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3" t="36514" r="31577" b="19067"/>
          <a:stretch/>
        </p:blipFill>
        <p:spPr>
          <a:xfrm>
            <a:off x="4338429" y="2368824"/>
            <a:ext cx="3612875" cy="3419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D9AD3B-1289-40E0-9CBA-569605B46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4" t="18000" r="32826" b="66856"/>
          <a:stretch/>
        </p:blipFill>
        <p:spPr>
          <a:xfrm>
            <a:off x="4338429" y="894525"/>
            <a:ext cx="3750365" cy="798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5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3DB045-1D47-467A-906F-A7760CAB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673"/>
            <a:ext cx="118872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6963B0-77BA-474E-B55A-8639218EC4A4}"/>
              </a:ext>
            </a:extLst>
          </p:cNvPr>
          <p:cNvSpPr/>
          <p:nvPr/>
        </p:nvSpPr>
        <p:spPr>
          <a:xfrm>
            <a:off x="10349948" y="5897217"/>
            <a:ext cx="1722782" cy="7951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\Desktop\Slide P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594101" y="496889"/>
            <a:ext cx="5956300" cy="1203325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43" tIns="38823" rIns="77643" bIns="38823" anchor="ctr"/>
          <a:lstStyle/>
          <a:p>
            <a:pPr algn="ctr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859367" y="2698750"/>
            <a:ext cx="11645900" cy="10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643" tIns="38823" rIns="77643" bIns="3882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100" dirty="0" err="1" smtClean="0">
                <a:solidFill>
                  <a:srgbClr val="3C8C93"/>
                </a:solidFill>
              </a:rPr>
              <a:t>Viết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bài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văn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miêu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tả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đồ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chơi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mà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em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thích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đủ</a:t>
            </a:r>
            <a:r>
              <a:rPr lang="en-US" sz="3100" dirty="0" smtClean="0">
                <a:solidFill>
                  <a:srgbClr val="3C8C93"/>
                </a:solidFill>
              </a:rPr>
              <a:t> 3 </a:t>
            </a:r>
            <a:r>
              <a:rPr lang="en-US" sz="3100" dirty="0" err="1" smtClean="0">
                <a:solidFill>
                  <a:srgbClr val="3C8C93"/>
                </a:solidFill>
              </a:rPr>
              <a:t>phần</a:t>
            </a:r>
            <a:r>
              <a:rPr lang="en-US" sz="3100" dirty="0" smtClean="0">
                <a:solidFill>
                  <a:srgbClr val="3C8C93"/>
                </a:solidFill>
              </a:rPr>
              <a:t>: </a:t>
            </a:r>
            <a:r>
              <a:rPr lang="en-US" sz="3100" dirty="0" err="1" smtClean="0">
                <a:solidFill>
                  <a:srgbClr val="3C8C93"/>
                </a:solidFill>
              </a:rPr>
              <a:t>mở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bài</a:t>
            </a:r>
            <a:r>
              <a:rPr lang="en-US" sz="3100" dirty="0" smtClean="0">
                <a:solidFill>
                  <a:srgbClr val="3C8C93"/>
                </a:solidFill>
              </a:rPr>
              <a:t>, </a:t>
            </a:r>
            <a:r>
              <a:rPr lang="en-US" sz="3100" dirty="0" err="1" smtClean="0">
                <a:solidFill>
                  <a:srgbClr val="3C8C93"/>
                </a:solidFill>
              </a:rPr>
              <a:t>thân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bài</a:t>
            </a:r>
            <a:r>
              <a:rPr lang="en-US" sz="3100" dirty="0" smtClean="0">
                <a:solidFill>
                  <a:srgbClr val="3C8C93"/>
                </a:solidFill>
              </a:rPr>
              <a:t>, </a:t>
            </a:r>
            <a:r>
              <a:rPr lang="en-US" sz="3100" dirty="0" err="1" smtClean="0">
                <a:solidFill>
                  <a:srgbClr val="3C8C93"/>
                </a:solidFill>
              </a:rPr>
              <a:t>kết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bài</a:t>
            </a:r>
            <a:r>
              <a:rPr lang="en-US" sz="3100" dirty="0" smtClean="0">
                <a:solidFill>
                  <a:srgbClr val="3C8C93"/>
                </a:solidFill>
              </a:rPr>
              <a:t>.</a:t>
            </a:r>
            <a:endParaRPr lang="en-US" sz="3100" i="1" dirty="0">
              <a:solidFill>
                <a:srgbClr val="3C8C93"/>
              </a:solidFill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859367" y="4068763"/>
            <a:ext cx="11019367" cy="10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643" tIns="38823" rIns="77643" bIns="38823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100" dirty="0" err="1" smtClean="0">
                <a:solidFill>
                  <a:srgbClr val="3C8C93"/>
                </a:solidFill>
              </a:rPr>
              <a:t>Văn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viết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chân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thực</a:t>
            </a:r>
            <a:r>
              <a:rPr lang="en-US" sz="3100" dirty="0" smtClean="0">
                <a:solidFill>
                  <a:srgbClr val="3C8C93"/>
                </a:solidFill>
              </a:rPr>
              <a:t>, </a:t>
            </a:r>
            <a:r>
              <a:rPr lang="en-US" sz="3100" dirty="0" err="1" smtClean="0">
                <a:solidFill>
                  <a:srgbClr val="3C8C93"/>
                </a:solidFill>
              </a:rPr>
              <a:t>giàu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cảm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xúc</a:t>
            </a:r>
            <a:r>
              <a:rPr lang="en-US" sz="3100" dirty="0" smtClean="0">
                <a:solidFill>
                  <a:srgbClr val="3C8C93"/>
                </a:solidFill>
              </a:rPr>
              <a:t>, </a:t>
            </a:r>
            <a:r>
              <a:rPr lang="en-US" sz="3100" dirty="0" err="1" smtClean="0">
                <a:solidFill>
                  <a:srgbClr val="3C8C93"/>
                </a:solidFill>
              </a:rPr>
              <a:t>sáng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tạo</a:t>
            </a:r>
            <a:r>
              <a:rPr lang="en-US" sz="3100" dirty="0" smtClean="0">
                <a:solidFill>
                  <a:srgbClr val="3C8C93"/>
                </a:solidFill>
              </a:rPr>
              <a:t>, </a:t>
            </a:r>
            <a:r>
              <a:rPr lang="en-US" sz="3100" dirty="0" err="1" smtClean="0">
                <a:solidFill>
                  <a:srgbClr val="3C8C93"/>
                </a:solidFill>
              </a:rPr>
              <a:t>thể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hiện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được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tình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cảm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của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mình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với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đồ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chơi</a:t>
            </a:r>
            <a:r>
              <a:rPr lang="en-US" sz="3100" dirty="0" smtClean="0">
                <a:solidFill>
                  <a:srgbClr val="3C8C93"/>
                </a:solidFill>
              </a:rPr>
              <a:t> </a:t>
            </a:r>
            <a:r>
              <a:rPr lang="en-US" sz="3100" dirty="0" err="1" smtClean="0">
                <a:solidFill>
                  <a:srgbClr val="3C8C93"/>
                </a:solidFill>
              </a:rPr>
              <a:t>đó</a:t>
            </a:r>
            <a:endParaRPr lang="en-US" sz="3100" i="1" dirty="0">
              <a:solidFill>
                <a:srgbClr val="3C8C9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442" y="5317958"/>
            <a:ext cx="690925" cy="67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121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ECBA5F-2735-49C7-97F9-360E3E468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6" b="89617" l="5455" r="89818">
                        <a14:foregroundMark x1="5455" y1="39891" x2="5455" y2="3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-7494" r="-20743" b="7494"/>
          <a:stretch/>
        </p:blipFill>
        <p:spPr>
          <a:xfrm rot="10800000">
            <a:off x="-6185500" y="-912870"/>
            <a:ext cx="19104429" cy="28091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8BCFF02-6539-4164-A810-4EB427B1579C}"/>
              </a:ext>
            </a:extLst>
          </p:cNvPr>
          <p:cNvGrpSpPr/>
          <p:nvPr/>
        </p:nvGrpSpPr>
        <p:grpSpPr>
          <a:xfrm>
            <a:off x="561808" y="591566"/>
            <a:ext cx="3091543" cy="1223515"/>
            <a:chOff x="280068" y="1544432"/>
            <a:chExt cx="3091543" cy="12235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4586BE4-60C9-48A7-A820-CDE835E33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5" t="28756" r="7302" b="15446"/>
            <a:stretch/>
          </p:blipFill>
          <p:spPr>
            <a:xfrm>
              <a:off x="280068" y="1544432"/>
              <a:ext cx="3091543" cy="11587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EE15F22-9886-42D1-9DE8-2CA3AFC03244}"/>
                </a:ext>
              </a:extLst>
            </p:cNvPr>
            <p:cNvSpPr txBox="1"/>
            <p:nvPr/>
          </p:nvSpPr>
          <p:spPr>
            <a:xfrm>
              <a:off x="1031255" y="1844617"/>
              <a:ext cx="17901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Ben"/>
                  <a:ea typeface="FangSong" panose="02010609060101010101" pitchFamily="49" charset="-122"/>
                </a:rPr>
                <a:t>Mở</a:t>
              </a:r>
              <a:r>
                <a:rPr lang="en-US" sz="3600" b="1" dirty="0">
                  <a:latin typeface="Ben"/>
                  <a:ea typeface="FangSong" panose="02010609060101010101" pitchFamily="49" charset="-122"/>
                </a:rPr>
                <a:t> </a:t>
              </a:r>
              <a:r>
                <a:rPr lang="en-US" sz="3600" b="1" dirty="0" err="1">
                  <a:latin typeface="Ben"/>
                  <a:ea typeface="FangSong" panose="02010609060101010101" pitchFamily="49" charset="-122"/>
                </a:rPr>
                <a:t>bài</a:t>
              </a:r>
              <a:endParaRPr lang="en-US" sz="3600" b="1" dirty="0">
                <a:latin typeface="Ben"/>
                <a:ea typeface="FangSong" panose="02010609060101010101" pitchFamily="49" charset="-122"/>
              </a:endParaRPr>
            </a:p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3237E46-8578-4EE2-B967-38AAD1A6C9DB}"/>
              </a:ext>
            </a:extLst>
          </p:cNvPr>
          <p:cNvGrpSpPr/>
          <p:nvPr/>
        </p:nvGrpSpPr>
        <p:grpSpPr>
          <a:xfrm>
            <a:off x="4364806" y="651672"/>
            <a:ext cx="3946547" cy="1217591"/>
            <a:chOff x="4239510" y="1581569"/>
            <a:chExt cx="3946547" cy="12175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6DA0CA8-C12D-4B0A-A113-E52AD0935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5" t="28756" r="7302" b="15446"/>
            <a:stretch/>
          </p:blipFill>
          <p:spPr>
            <a:xfrm>
              <a:off x="4239510" y="1581569"/>
              <a:ext cx="3946547" cy="11587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446B1BB-4A3B-45EE-B87A-D35F107C845F}"/>
                </a:ext>
              </a:extLst>
            </p:cNvPr>
            <p:cNvSpPr txBox="1"/>
            <p:nvPr/>
          </p:nvSpPr>
          <p:spPr>
            <a:xfrm>
              <a:off x="5242318" y="1875830"/>
              <a:ext cx="23027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Ben"/>
                </a:rPr>
                <a:t>Thân</a:t>
              </a:r>
              <a:r>
                <a:rPr lang="en-US" sz="3600" b="1" dirty="0">
                  <a:latin typeface="Ben"/>
                </a:rPr>
                <a:t>  </a:t>
              </a:r>
              <a:r>
                <a:rPr lang="en-US" sz="3600" b="1" dirty="0" err="1">
                  <a:latin typeface="Ben"/>
                </a:rPr>
                <a:t>bài</a:t>
              </a:r>
              <a:endParaRPr lang="en-US" sz="3600" b="1" dirty="0">
                <a:latin typeface="Ben"/>
              </a:endParaRPr>
            </a:p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3B57601-289D-4357-B6E0-B1BBCDC91257}"/>
              </a:ext>
            </a:extLst>
          </p:cNvPr>
          <p:cNvGrpSpPr/>
          <p:nvPr/>
        </p:nvGrpSpPr>
        <p:grpSpPr>
          <a:xfrm>
            <a:off x="9019678" y="749704"/>
            <a:ext cx="3041143" cy="1232137"/>
            <a:chOff x="8577944" y="1544432"/>
            <a:chExt cx="3091543" cy="12321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0F321EC-D21F-43A8-9611-D8D4EA0D0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5" t="28756" r="7302" b="15446"/>
            <a:stretch/>
          </p:blipFill>
          <p:spPr>
            <a:xfrm>
              <a:off x="8577944" y="1544432"/>
              <a:ext cx="3091543" cy="11587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0CE0CDA-B033-418C-937B-B00F6A9AED28}"/>
                </a:ext>
              </a:extLst>
            </p:cNvPr>
            <p:cNvSpPr txBox="1"/>
            <p:nvPr/>
          </p:nvSpPr>
          <p:spPr>
            <a:xfrm>
              <a:off x="9281532" y="1853239"/>
              <a:ext cx="21157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Ben"/>
                </a:rPr>
                <a:t>Kết</a:t>
              </a:r>
              <a:r>
                <a:rPr lang="en-US" sz="3600" b="1" dirty="0">
                  <a:latin typeface="Ben"/>
                </a:rPr>
                <a:t>  </a:t>
              </a:r>
              <a:r>
                <a:rPr lang="en-US" sz="3600" b="1" dirty="0" err="1">
                  <a:latin typeface="Ben"/>
                </a:rPr>
                <a:t>bài</a:t>
              </a:r>
              <a:endParaRPr lang="en-US" sz="3600" b="1" dirty="0">
                <a:latin typeface="Ben"/>
              </a:endParaRPr>
            </a:p>
            <a:p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ECB83DB-17B5-4CFE-9C96-FDF7F7DD44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9" b="90000" l="6250" r="93906">
                        <a14:foregroundMark x1="6406" y1="66250" x2="6406" y2="66250"/>
                        <a14:foregroundMark x1="8750" y1="60000" x2="8750" y2="60000"/>
                        <a14:foregroundMark x1="13906" y1="50469" x2="13906" y2="50469"/>
                        <a14:foregroundMark x1="15781" y1="49844" x2="15781" y2="49844"/>
                        <a14:foregroundMark x1="15937" y1="50156" x2="15937" y2="50156"/>
                        <a14:foregroundMark x1="15937" y1="50156" x2="15937" y2="50156"/>
                        <a14:foregroundMark x1="16094" y1="50313" x2="16094" y2="50313"/>
                        <a14:foregroundMark x1="17031" y1="50938" x2="17031" y2="50938"/>
                        <a14:foregroundMark x1="17188" y1="50938" x2="17188" y2="50938"/>
                        <a14:foregroundMark x1="17344" y1="51250" x2="17344" y2="51250"/>
                        <a14:foregroundMark x1="12500" y1="51563" x2="12656" y2="51563"/>
                        <a14:foregroundMark x1="14063" y1="50156" x2="14063" y2="50156"/>
                        <a14:foregroundMark x1="15313" y1="50000" x2="15313" y2="50000"/>
                        <a14:foregroundMark x1="15313" y1="50000" x2="15313" y2="50000"/>
                        <a14:foregroundMark x1="13438" y1="50781" x2="13438" y2="50781"/>
                        <a14:foregroundMark x1="17656" y1="52031" x2="17656" y2="52031"/>
                        <a14:foregroundMark x1="14219" y1="47656" x2="14219" y2="47656"/>
                        <a14:foregroundMark x1="14531" y1="47656" x2="14531" y2="47656"/>
                        <a14:foregroundMark x1="14688" y1="48594" x2="14688" y2="48594"/>
                        <a14:foregroundMark x1="14688" y1="48594" x2="14688" y2="48594"/>
                        <a14:foregroundMark x1="14844" y1="41406" x2="14844" y2="41406"/>
                        <a14:foregroundMark x1="14063" y1="40781" x2="14063" y2="40781"/>
                        <a14:foregroundMark x1="14688" y1="2500" x2="14688" y2="2500"/>
                        <a14:foregroundMark x1="14531" y1="1563" x2="14531" y2="1563"/>
                        <a14:foregroundMark x1="14531" y1="1250" x2="14531" y2="1250"/>
                        <a14:foregroundMark x1="85469" y1="469" x2="85469" y2="469"/>
                        <a14:foregroundMark x1="85469" y1="3750" x2="85469" y2="3750"/>
                        <a14:foregroundMark x1="85313" y1="5938" x2="85313" y2="5938"/>
                        <a14:foregroundMark x1="85313" y1="6250" x2="85313" y2="6250"/>
                        <a14:foregroundMark x1="85313" y1="6250" x2="85313" y2="6250"/>
                        <a14:foregroundMark x1="85156" y1="7031" x2="85000" y2="7969"/>
                        <a14:foregroundMark x1="85000" y1="7969" x2="85000" y2="7969"/>
                        <a14:foregroundMark x1="85000" y1="7969" x2="85000" y2="7969"/>
                        <a14:foregroundMark x1="85000" y1="8281" x2="84688" y2="9531"/>
                        <a14:foregroundMark x1="85781" y1="1406" x2="85781" y2="1406"/>
                        <a14:foregroundMark x1="85781" y1="1406" x2="85781" y2="1406"/>
                        <a14:foregroundMark x1="85469" y1="1719" x2="85469" y2="1719"/>
                        <a14:foregroundMark x1="85469" y1="1719" x2="85469" y2="1719"/>
                        <a14:foregroundMark x1="93906" y1="59062" x2="93906" y2="60000"/>
                        <a14:foregroundMark x1="14219" y1="35781" x2="14219" y2="35781"/>
                        <a14:foregroundMark x1="15000" y1="32813" x2="15000" y2="33281"/>
                        <a14:foregroundMark x1="14531" y1="32188" x2="14531" y2="32188"/>
                        <a14:foregroundMark x1="14844" y1="3906" x2="14844" y2="3906"/>
                        <a14:foregroundMark x1="14844" y1="4844" x2="14844" y2="4844"/>
                        <a14:foregroundMark x1="15000" y1="6094" x2="13906" y2="7187"/>
                        <a14:foregroundMark x1="14531" y1="7813" x2="14531" y2="7813"/>
                        <a14:foregroundMark x1="14063" y1="9531" x2="14063" y2="9531"/>
                        <a14:foregroundMark x1="14844" y1="25469" x2="14844" y2="25469"/>
                        <a14:foregroundMark x1="14531" y1="10938" x2="14531" y2="10938"/>
                        <a14:foregroundMark x1="14531" y1="10938" x2="14531" y2="10938"/>
                        <a14:foregroundMark x1="83594" y1="51563" x2="83750" y2="52031"/>
                        <a14:foregroundMark x1="85781" y1="51250" x2="85781" y2="51250"/>
                        <a14:foregroundMark x1="87188" y1="50781" x2="87188" y2="50781"/>
                        <a14:foregroundMark x1="14219" y1="24531" x2="14219" y2="24531"/>
                        <a14:foregroundMark x1="14219" y1="29219" x2="14219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38" b="7679"/>
          <a:stretch/>
        </p:blipFill>
        <p:spPr>
          <a:xfrm>
            <a:off x="0" y="103728"/>
            <a:ext cx="13073743" cy="720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1E49D82-59B9-46A0-B10D-62B75C976BCF}"/>
              </a:ext>
            </a:extLst>
          </p:cNvPr>
          <p:cNvSpPr txBox="1"/>
          <p:nvPr/>
        </p:nvSpPr>
        <p:spPr>
          <a:xfrm>
            <a:off x="3582185" y="191861"/>
            <a:ext cx="7636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Dàn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 ý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miêu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tả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đồ</a:t>
            </a:r>
            <a:r>
              <a:rPr lang="en-US" sz="3600" dirty="0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ndara" panose="020E0502030303020204" pitchFamily="34" charset="0"/>
                <a:ea typeface="HP Simplified Jpan" panose="020B0500000000000000" pitchFamily="34" charset="-128"/>
              </a:rPr>
              <a:t>vật</a:t>
            </a:r>
            <a:endParaRPr lang="en-US" sz="3600" dirty="0">
              <a:solidFill>
                <a:schemeClr val="bg1"/>
              </a:solidFill>
              <a:latin typeface="Candara" panose="020E0502030303020204" pitchFamily="34" charset="0"/>
              <a:ea typeface="HP Simplified Jpan" panose="020B0500000000000000" pitchFamily="34" charset="-128"/>
            </a:endParaRPr>
          </a:p>
          <a:p>
            <a:endParaRPr lang="en-US" dirty="0"/>
          </a:p>
        </p:txBody>
      </p:sp>
      <p:pic>
        <p:nvPicPr>
          <p:cNvPr id="46" name="Picture 2" descr="Khỉ Vẽ miễn Phí nội dung Clip nghệ thuật - Suy nghĩ chút khỉ png tải về -  Miễn phí trong suốt Nghệ Thuật png Tải về.">
            <a:extLst>
              <a:ext uri="{FF2B5EF4-FFF2-40B4-BE49-F238E27FC236}">
                <a16:creationId xmlns:a16="http://schemas.microsoft.com/office/drawing/2014/main" xmlns="" id="{C1905156-F4F1-48F8-8C03-BB814841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09" y="4639835"/>
            <a:ext cx="1668069" cy="17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141E1D7-EA52-4BA9-A018-2DEAE2E5DC78}"/>
              </a:ext>
            </a:extLst>
          </p:cNvPr>
          <p:cNvGrpSpPr/>
          <p:nvPr/>
        </p:nvGrpSpPr>
        <p:grpSpPr>
          <a:xfrm>
            <a:off x="738475" y="1537048"/>
            <a:ext cx="2628240" cy="1619863"/>
            <a:chOff x="-2390773" y="2536720"/>
            <a:chExt cx="2628240" cy="161986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38942A32-3E7F-4413-98CF-6F44563BC154}"/>
                </a:ext>
              </a:extLst>
            </p:cNvPr>
            <p:cNvGrpSpPr/>
            <p:nvPr/>
          </p:nvGrpSpPr>
          <p:grpSpPr>
            <a:xfrm>
              <a:off x="-2390773" y="3019825"/>
              <a:ext cx="2628240" cy="1136758"/>
              <a:chOff x="3068547" y="2122184"/>
              <a:chExt cx="4545201" cy="1295727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F389FBC1-84F7-4E08-B3B8-2B806D34E12E}"/>
                  </a:ext>
                </a:extLst>
              </p:cNvPr>
              <p:cNvSpPr/>
              <p:nvPr/>
            </p:nvSpPr>
            <p:spPr>
              <a:xfrm>
                <a:off x="3628048" y="2122184"/>
                <a:ext cx="3426202" cy="1295727"/>
              </a:xfrm>
              <a:prstGeom prst="roundRect">
                <a:avLst>
                  <a:gd name="adj" fmla="val 9187"/>
                </a:avLst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501C30"/>
                </a:solidFill>
                <a:prstDash val="dash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0AD832E4-770E-4533-9537-DDEDCFB04B94}"/>
                  </a:ext>
                </a:extLst>
              </p:cNvPr>
              <p:cNvSpPr txBox="1"/>
              <p:nvPr/>
            </p:nvSpPr>
            <p:spPr>
              <a:xfrm>
                <a:off x="3068547" y="2175900"/>
                <a:ext cx="4545201" cy="1227861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1.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Giới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thiệu</a:t>
                </a:r>
                <a:endParaRPr lang="en-US" sz="3200" kern="0" dirty="0">
                  <a:solidFill>
                    <a:srgbClr val="501C30"/>
                  </a:solidFill>
                  <a:latin typeface="Ben"/>
                </a:endParaRPr>
              </a:p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đồ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vật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 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1C30"/>
                  </a:solidFill>
                  <a:effectLst/>
                  <a:uLnTx/>
                  <a:uFillTx/>
                  <a:latin typeface="Ben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C40E3144-A73A-49B3-A9C6-0A7080866C0B}"/>
                </a:ext>
              </a:extLst>
            </p:cNvPr>
            <p:cNvCxnSpPr>
              <a:cxnSpLocks/>
            </p:cNvCxnSpPr>
            <p:nvPr/>
          </p:nvCxnSpPr>
          <p:spPr>
            <a:xfrm>
              <a:off x="-452284" y="2536720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06FBDD30-4794-4D74-9067-2CE90414F06C}"/>
                </a:ext>
              </a:extLst>
            </p:cNvPr>
            <p:cNvCxnSpPr>
              <a:cxnSpLocks/>
            </p:cNvCxnSpPr>
            <p:nvPr/>
          </p:nvCxnSpPr>
          <p:spPr>
            <a:xfrm>
              <a:off x="-1612490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75918AC-C4AA-475C-81B3-B87F4FAC677D}"/>
              </a:ext>
            </a:extLst>
          </p:cNvPr>
          <p:cNvGrpSpPr/>
          <p:nvPr/>
        </p:nvGrpSpPr>
        <p:grpSpPr>
          <a:xfrm>
            <a:off x="4040538" y="1537048"/>
            <a:ext cx="4474249" cy="1647968"/>
            <a:chOff x="-2750805" y="2555132"/>
            <a:chExt cx="2824281" cy="160145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4D3013E-52E8-481E-9472-690EF4572263}"/>
                </a:ext>
              </a:extLst>
            </p:cNvPr>
            <p:cNvGrpSpPr/>
            <p:nvPr/>
          </p:nvGrpSpPr>
          <p:grpSpPr>
            <a:xfrm>
              <a:off x="-2750805" y="3019825"/>
              <a:ext cx="2824281" cy="1136758"/>
              <a:chOff x="2445918" y="2122184"/>
              <a:chExt cx="4884229" cy="1295727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F72E791D-9705-4478-A30C-071093EB27C0}"/>
                  </a:ext>
                </a:extLst>
              </p:cNvPr>
              <p:cNvSpPr/>
              <p:nvPr/>
            </p:nvSpPr>
            <p:spPr>
              <a:xfrm>
                <a:off x="2732533" y="2122184"/>
                <a:ext cx="4321716" cy="1295727"/>
              </a:xfrm>
              <a:prstGeom prst="roundRect">
                <a:avLst>
                  <a:gd name="adj" fmla="val 9187"/>
                </a:avLst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501C30"/>
                </a:solidFill>
                <a:prstDash val="dash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308AE3D9-7A4A-4336-8F38-506AA70D404B}"/>
                  </a:ext>
                </a:extLst>
              </p:cNvPr>
              <p:cNvSpPr txBox="1"/>
              <p:nvPr/>
            </p:nvSpPr>
            <p:spPr>
              <a:xfrm>
                <a:off x="2445918" y="2175900"/>
                <a:ext cx="4884229" cy="909785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2.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Tả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bao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quát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01C30"/>
                  </a:solidFill>
                  <a:effectLst/>
                  <a:uLnTx/>
                  <a:uFillTx/>
                  <a:latin typeface="Ben"/>
                </a:endParaRPr>
              </a:p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3200" kern="0" dirty="0">
                    <a:solidFill>
                      <a:srgbClr val="501C30"/>
                    </a:solidFill>
                    <a:latin typeface="Ben"/>
                  </a:rPr>
                  <a:t>đ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ồ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vật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1C30"/>
                  </a:solidFill>
                  <a:effectLst/>
                  <a:uLnTx/>
                  <a:uFillTx/>
                  <a:latin typeface="Ben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183394A5-5E44-4E2E-AF24-B7E0445786B4}"/>
                </a:ext>
              </a:extLst>
            </p:cNvPr>
            <p:cNvCxnSpPr>
              <a:cxnSpLocks/>
            </p:cNvCxnSpPr>
            <p:nvPr/>
          </p:nvCxnSpPr>
          <p:spPr>
            <a:xfrm>
              <a:off x="-584232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DB7658D-7F9F-4A8C-9BF7-D109B4E50B98}"/>
                </a:ext>
              </a:extLst>
            </p:cNvPr>
            <p:cNvCxnSpPr>
              <a:cxnSpLocks/>
            </p:cNvCxnSpPr>
            <p:nvPr/>
          </p:nvCxnSpPr>
          <p:spPr>
            <a:xfrm>
              <a:off x="-1810201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4D876E1B-1BEE-4425-8102-2B1C184237ED}"/>
              </a:ext>
            </a:extLst>
          </p:cNvPr>
          <p:cNvGrpSpPr/>
          <p:nvPr/>
        </p:nvGrpSpPr>
        <p:grpSpPr>
          <a:xfrm>
            <a:off x="4108769" y="3192564"/>
            <a:ext cx="4458619" cy="1630434"/>
            <a:chOff x="-2750805" y="2555132"/>
            <a:chExt cx="2824281" cy="160145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789E57DA-D0B7-4C1D-AEBB-98E6A3E49329}"/>
                </a:ext>
              </a:extLst>
            </p:cNvPr>
            <p:cNvGrpSpPr/>
            <p:nvPr/>
          </p:nvGrpSpPr>
          <p:grpSpPr>
            <a:xfrm>
              <a:off x="-2750805" y="3019825"/>
              <a:ext cx="2824281" cy="1136758"/>
              <a:chOff x="2445918" y="2122184"/>
              <a:chExt cx="4884229" cy="1295727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xmlns="" id="{04B58AA4-59BD-4373-B343-CEFF4B1B0928}"/>
                  </a:ext>
                </a:extLst>
              </p:cNvPr>
              <p:cNvSpPr/>
              <p:nvPr/>
            </p:nvSpPr>
            <p:spPr>
              <a:xfrm>
                <a:off x="2732533" y="2122184"/>
                <a:ext cx="4321716" cy="1295727"/>
              </a:xfrm>
              <a:prstGeom prst="roundRect">
                <a:avLst>
                  <a:gd name="adj" fmla="val 9187"/>
                </a:avLst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501C30"/>
                </a:solidFill>
                <a:prstDash val="dash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736D8E9A-16F0-4F23-BE44-307EBEAD9179}"/>
                  </a:ext>
                </a:extLst>
              </p:cNvPr>
              <p:cNvSpPr txBox="1"/>
              <p:nvPr/>
            </p:nvSpPr>
            <p:spPr>
              <a:xfrm>
                <a:off x="2445918" y="2175900"/>
                <a:ext cx="4884229" cy="1206034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3200" kern="0" dirty="0">
                    <a:solidFill>
                      <a:srgbClr val="501C30"/>
                    </a:solidFill>
                    <a:latin typeface="Ben"/>
                  </a:rPr>
                  <a:t>3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.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Tả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bộ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phận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, chi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tiết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tiêu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biểu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của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đồ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vật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1C30"/>
                  </a:solidFill>
                  <a:effectLst/>
                  <a:uLnTx/>
                  <a:uFillTx/>
                  <a:latin typeface="Ben"/>
                </a:endParaRPr>
              </a:p>
            </p:txBody>
          </p: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160E2D7-48C7-4BA3-9CDD-C5A1DF888E61}"/>
                </a:ext>
              </a:extLst>
            </p:cNvPr>
            <p:cNvCxnSpPr>
              <a:cxnSpLocks/>
            </p:cNvCxnSpPr>
            <p:nvPr/>
          </p:nvCxnSpPr>
          <p:spPr>
            <a:xfrm>
              <a:off x="-584232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0FA9E47-3370-4DE5-9EDB-7528C0B24356}"/>
                </a:ext>
              </a:extLst>
            </p:cNvPr>
            <p:cNvCxnSpPr>
              <a:cxnSpLocks/>
            </p:cNvCxnSpPr>
            <p:nvPr/>
          </p:nvCxnSpPr>
          <p:spPr>
            <a:xfrm>
              <a:off x="-1810201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F68BA9F-55B4-4AE7-9FC7-7FD427E0EDBC}"/>
              </a:ext>
            </a:extLst>
          </p:cNvPr>
          <p:cNvGrpSpPr/>
          <p:nvPr/>
        </p:nvGrpSpPr>
        <p:grpSpPr>
          <a:xfrm>
            <a:off x="3856386" y="4803875"/>
            <a:ext cx="5088955" cy="1921731"/>
            <a:chOff x="-2902982" y="2555132"/>
            <a:chExt cx="3009586" cy="142848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FE787112-423C-4336-BA81-2B69E6AF1061}"/>
                </a:ext>
              </a:extLst>
            </p:cNvPr>
            <p:cNvGrpSpPr/>
            <p:nvPr/>
          </p:nvGrpSpPr>
          <p:grpSpPr>
            <a:xfrm>
              <a:off x="-2902982" y="3019825"/>
              <a:ext cx="3009586" cy="963793"/>
              <a:chOff x="2182749" y="2122184"/>
              <a:chExt cx="5204691" cy="1098574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xmlns="" id="{4B78EA56-394E-4F47-ABB9-60B9B418E64B}"/>
                  </a:ext>
                </a:extLst>
              </p:cNvPr>
              <p:cNvSpPr/>
              <p:nvPr/>
            </p:nvSpPr>
            <p:spPr>
              <a:xfrm>
                <a:off x="2401333" y="2122184"/>
                <a:ext cx="4652918" cy="1098574"/>
              </a:xfrm>
              <a:prstGeom prst="roundRect">
                <a:avLst>
                  <a:gd name="adj" fmla="val 9187"/>
                </a:avLst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501C30"/>
                </a:solidFill>
                <a:prstDash val="dash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9A10FD78-78BB-409D-BDE9-6683DA8A2969}"/>
                  </a:ext>
                </a:extLst>
              </p:cNvPr>
              <p:cNvSpPr txBox="1"/>
              <p:nvPr/>
            </p:nvSpPr>
            <p:spPr>
              <a:xfrm>
                <a:off x="2182749" y="2175900"/>
                <a:ext cx="5204691" cy="940096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4.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Cách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sử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dụng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,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công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dụng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.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Nêu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kỉ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niệm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đối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với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đồ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vật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1C30"/>
                  </a:solidFill>
                  <a:effectLst/>
                  <a:uLnTx/>
                  <a:uFillTx/>
                  <a:latin typeface="Ben"/>
                </a:endParaRPr>
              </a:p>
            </p:txBody>
          </p: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EA625E48-4FF3-441E-81D4-3AE1E27FA0AB}"/>
                </a:ext>
              </a:extLst>
            </p:cNvPr>
            <p:cNvCxnSpPr>
              <a:cxnSpLocks/>
            </p:cNvCxnSpPr>
            <p:nvPr/>
          </p:nvCxnSpPr>
          <p:spPr>
            <a:xfrm>
              <a:off x="-584232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399E793A-2BED-416D-B80E-D09855CCBA61}"/>
                </a:ext>
              </a:extLst>
            </p:cNvPr>
            <p:cNvCxnSpPr>
              <a:cxnSpLocks/>
            </p:cNvCxnSpPr>
            <p:nvPr/>
          </p:nvCxnSpPr>
          <p:spPr>
            <a:xfrm>
              <a:off x="-1810201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2A2179E7-34CE-4323-AC1A-C998A9E87FE7}"/>
              </a:ext>
            </a:extLst>
          </p:cNvPr>
          <p:cNvGrpSpPr/>
          <p:nvPr/>
        </p:nvGrpSpPr>
        <p:grpSpPr>
          <a:xfrm>
            <a:off x="9161471" y="1673034"/>
            <a:ext cx="2953235" cy="1619863"/>
            <a:chOff x="-2390773" y="2536720"/>
            <a:chExt cx="3016508" cy="161986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75F51C99-9F4D-4DBB-96FC-B2A8A1D077A5}"/>
                </a:ext>
              </a:extLst>
            </p:cNvPr>
            <p:cNvGrpSpPr/>
            <p:nvPr/>
          </p:nvGrpSpPr>
          <p:grpSpPr>
            <a:xfrm>
              <a:off x="-2390773" y="3019825"/>
              <a:ext cx="3016508" cy="1136758"/>
              <a:chOff x="3068547" y="2122184"/>
              <a:chExt cx="5216660" cy="1295727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xmlns="" id="{2FC002B9-60EB-4D0A-B002-12A171DE5AA9}"/>
                  </a:ext>
                </a:extLst>
              </p:cNvPr>
              <p:cNvSpPr/>
              <p:nvPr/>
            </p:nvSpPr>
            <p:spPr>
              <a:xfrm>
                <a:off x="3165988" y="2122184"/>
                <a:ext cx="5119219" cy="1295727"/>
              </a:xfrm>
              <a:prstGeom prst="roundRect">
                <a:avLst>
                  <a:gd name="adj" fmla="val 9187"/>
                </a:avLst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501C30"/>
                </a:solidFill>
                <a:prstDash val="dash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ACB5C919-98C6-412D-9B51-0A8E5AC25D66}"/>
                  </a:ext>
                </a:extLst>
              </p:cNvPr>
              <p:cNvSpPr txBox="1"/>
              <p:nvPr/>
            </p:nvSpPr>
            <p:spPr>
              <a:xfrm>
                <a:off x="3068547" y="2175900"/>
                <a:ext cx="5166365" cy="1227861"/>
              </a:xfrm>
              <a:prstGeom prst="rect">
                <a:avLst/>
              </a:prstGeom>
              <a:noFill/>
              <a:ln>
                <a:noFill/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marR="0" lvl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3200" kern="0" dirty="0">
                    <a:solidFill>
                      <a:srgbClr val="501C30"/>
                    </a:solidFill>
                    <a:latin typeface="Ben"/>
                  </a:rPr>
                  <a:t>5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.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Nêu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cảm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nghĩ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về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đồ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501C30"/>
                    </a:solidFill>
                    <a:effectLst/>
                    <a:uLnTx/>
                    <a:uFillTx/>
                    <a:latin typeface="Ben"/>
                  </a:rPr>
                  <a:t>vật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501C30"/>
                  </a:solidFill>
                  <a:effectLst/>
                  <a:uLnTx/>
                  <a:uFillTx/>
                  <a:latin typeface="Ben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20581268-294B-43C8-9856-C14D288F7290}"/>
                </a:ext>
              </a:extLst>
            </p:cNvPr>
            <p:cNvCxnSpPr>
              <a:cxnSpLocks/>
            </p:cNvCxnSpPr>
            <p:nvPr/>
          </p:nvCxnSpPr>
          <p:spPr>
            <a:xfrm>
              <a:off x="-452284" y="2536720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114E7817-0268-43F9-B3ED-BB74D44FCF81}"/>
                </a:ext>
              </a:extLst>
            </p:cNvPr>
            <p:cNvCxnSpPr>
              <a:cxnSpLocks/>
            </p:cNvCxnSpPr>
            <p:nvPr/>
          </p:nvCxnSpPr>
          <p:spPr>
            <a:xfrm>
              <a:off x="-1612490" y="2555132"/>
              <a:ext cx="0" cy="46469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094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D252E-9971-45F5-9C3E-CB5F6538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802" y="318923"/>
            <a:ext cx="4292205" cy="11035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23A70A5-5708-4883-9855-9A53FD44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836900"/>
            <a:ext cx="5257800" cy="612775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2BD00E0-CDC4-4B2D-9CB7-A83309B08506}"/>
              </a:ext>
            </a:extLst>
          </p:cNvPr>
          <p:cNvSpPr txBox="1">
            <a:spLocks/>
          </p:cNvSpPr>
          <p:nvPr/>
        </p:nvSpPr>
        <p:spPr>
          <a:xfrm>
            <a:off x="6990037" y="1825624"/>
            <a:ext cx="3996813" cy="612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D93873F-BE35-40CA-8D09-C7D99B52FD3F}"/>
              </a:ext>
            </a:extLst>
          </p:cNvPr>
          <p:cNvSpPr txBox="1">
            <a:spLocks/>
          </p:cNvSpPr>
          <p:nvPr/>
        </p:nvSpPr>
        <p:spPr>
          <a:xfrm>
            <a:off x="801914" y="2864104"/>
            <a:ext cx="5257800" cy="612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0DE1445-4892-4972-89BD-F2A844C493F9}"/>
              </a:ext>
            </a:extLst>
          </p:cNvPr>
          <p:cNvSpPr txBox="1">
            <a:spLocks/>
          </p:cNvSpPr>
          <p:nvPr/>
        </p:nvSpPr>
        <p:spPr>
          <a:xfrm>
            <a:off x="6990037" y="2864105"/>
            <a:ext cx="3996813" cy="612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B056FEE-0EBF-4D4C-AC95-DAAA533D281D}"/>
              </a:ext>
            </a:extLst>
          </p:cNvPr>
          <p:cNvSpPr txBox="1">
            <a:spLocks/>
          </p:cNvSpPr>
          <p:nvPr/>
        </p:nvSpPr>
        <p:spPr>
          <a:xfrm>
            <a:off x="4217662" y="4994856"/>
            <a:ext cx="4492486" cy="104257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solidFill>
                  <a:srgbClr val="0070C0"/>
                </a:solidFill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40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F0244-32CA-40FD-B827-A1B84D9A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862" y="365125"/>
            <a:ext cx="3548530" cy="1058561"/>
          </a:xfrm>
          <a:solidFill>
            <a:srgbClr val="DCC0D5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C4BC8441-1863-47E5-BD32-B889949D256C}"/>
              </a:ext>
            </a:extLst>
          </p:cNvPr>
          <p:cNvSpPr/>
          <p:nvPr/>
        </p:nvSpPr>
        <p:spPr>
          <a:xfrm>
            <a:off x="92178" y="1566503"/>
            <a:ext cx="7585734" cy="3127417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6600" dirty="0">
                <a:solidFill>
                  <a:srgbClr val="FF0000"/>
                </a:solidFill>
                <a:latin typeface="Algerian" panose="04020705040A02060702" pitchFamily="82" charset="0"/>
              </a:rPr>
              <a:t>Con </a:t>
            </a:r>
            <a:r>
              <a:rPr lang="en-US" sz="6600" dirty="0" err="1">
                <a:solidFill>
                  <a:srgbClr val="FF0000"/>
                </a:solidFill>
                <a:latin typeface="Algerian" panose="04020705040A02060702" pitchFamily="82" charset="0"/>
              </a:rPr>
              <a:t>búp</a:t>
            </a:r>
            <a:r>
              <a:rPr lang="en-US" sz="6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lgerian" panose="04020705040A02060702" pitchFamily="82" charset="0"/>
              </a:rPr>
              <a:t>bê</a:t>
            </a:r>
            <a:endParaRPr lang="en-US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4F2D26-9EF0-4C6F-99A0-DAFAC8912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t="42121" r="7055" b="8000"/>
          <a:stretch/>
        </p:blipFill>
        <p:spPr>
          <a:xfrm>
            <a:off x="8203096" y="2160104"/>
            <a:ext cx="3326295" cy="4055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60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21EFD-575F-4298-AD7A-2C09BC1E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049" y="2109445"/>
            <a:ext cx="2024531" cy="890226"/>
          </a:xfrm>
          <a:solidFill>
            <a:srgbClr val="DCC0D5"/>
          </a:solidFill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C48C45CA-4B61-4E38-BAA7-D878E558ECCB}"/>
              </a:ext>
            </a:extLst>
          </p:cNvPr>
          <p:cNvSpPr/>
          <p:nvPr/>
        </p:nvSpPr>
        <p:spPr>
          <a:xfrm>
            <a:off x="4707120" y="171225"/>
            <a:ext cx="5425022" cy="180506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Algerian" panose="04020705040A02060702" pitchFamily="82" charset="0"/>
              </a:rPr>
              <a:t>búp</a:t>
            </a: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lgerian" panose="04020705040A02060702" pitchFamily="82" charset="0"/>
              </a:rPr>
              <a:t>bê</a:t>
            </a:r>
            <a:endParaRPr lang="en-U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CE3CA7E-AD5D-4AE0-B771-07DC2D20DA01}"/>
              </a:ext>
            </a:extLst>
          </p:cNvPr>
          <p:cNvSpPr txBox="1">
            <a:spLocks/>
          </p:cNvSpPr>
          <p:nvPr/>
        </p:nvSpPr>
        <p:spPr>
          <a:xfrm>
            <a:off x="252938" y="2985244"/>
            <a:ext cx="8175445" cy="256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6DD2BF-D828-4D85-B85A-01F73C445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t="42121" r="7055" b="8000"/>
          <a:stretch/>
        </p:blipFill>
        <p:spPr>
          <a:xfrm>
            <a:off x="8612767" y="2095018"/>
            <a:ext cx="3326295" cy="4055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7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8C233-0291-4792-A648-4A87C264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036" y="223953"/>
            <a:ext cx="2367987" cy="686517"/>
          </a:xfrm>
          <a:solidFill>
            <a:srgbClr val="DCC0D5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C56EA2-9B93-4A00-952C-CFB98FEE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96" y="1161073"/>
            <a:ext cx="9361668" cy="13255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B</a:t>
            </a:r>
            <a:r>
              <a:rPr lang="vi-VN" b="0" i="0" dirty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úp bê được làm bằng chất </a:t>
            </a:r>
            <a:r>
              <a:rPr lang="vi-VN" b="0" i="0">
                <a:solidFill>
                  <a:srgbClr val="4A4A4A"/>
                </a:solidFill>
                <a:effectLst/>
                <a:latin typeface="Arial" panose="020B0604020202020204" pitchFamily="34" charset="0"/>
              </a:rPr>
              <a:t>liệu </a:t>
            </a:r>
            <a:r>
              <a:rPr lang="vi-VN">
                <a:solidFill>
                  <a:srgbClr val="4A4A4A"/>
                </a:solidFill>
                <a:latin typeface="Arial" panose="020B0604020202020204" pitchFamily="34" charset="0"/>
              </a:rPr>
              <a:t>nhựa dẻo</a:t>
            </a:r>
            <a:r>
              <a:rPr lang="en-US">
                <a:solidFill>
                  <a:srgbClr val="4A4A4A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Búp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bê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bé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nhỏ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nằm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gọn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trong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vòng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tay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của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Arial" panose="020B0604020202020204" pitchFamily="34" charset="0"/>
              </a:rPr>
              <a:t>em</a:t>
            </a:r>
            <a:r>
              <a:rPr lang="en-US" dirty="0">
                <a:solidFill>
                  <a:srgbClr val="4A4A4A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85C45F50-66AA-4421-8177-C8D9CE8A9E37}"/>
              </a:ext>
            </a:extLst>
          </p:cNvPr>
          <p:cNvSpPr/>
          <p:nvPr/>
        </p:nvSpPr>
        <p:spPr>
          <a:xfrm>
            <a:off x="6766978" y="38631"/>
            <a:ext cx="5425022" cy="163114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Con </a:t>
            </a:r>
            <a:r>
              <a:rPr lang="en-US" sz="4800" dirty="0" err="1">
                <a:solidFill>
                  <a:srgbClr val="FF0000"/>
                </a:solidFill>
                <a:latin typeface="Algerian" panose="04020705040A02060702" pitchFamily="82" charset="0"/>
              </a:rPr>
              <a:t>búp</a:t>
            </a: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lgerian" panose="04020705040A02060702" pitchFamily="82" charset="0"/>
              </a:rPr>
              <a:t>bê</a:t>
            </a:r>
            <a:endParaRPr lang="en-U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EC42E04-E55E-4787-93E6-55411D878DA2}"/>
              </a:ext>
            </a:extLst>
          </p:cNvPr>
          <p:cNvSpPr txBox="1">
            <a:spLocks/>
          </p:cNvSpPr>
          <p:nvPr/>
        </p:nvSpPr>
        <p:spPr>
          <a:xfrm>
            <a:off x="547825" y="2486636"/>
            <a:ext cx="9989575" cy="4102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buFontTx/>
              <a:buChar char="-"/>
            </a:pP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mại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bím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xinh</a:t>
            </a:r>
            <a:r>
              <a:rPr lang="en-US" dirty="0"/>
              <a:t> </a:t>
            </a:r>
            <a:r>
              <a:rPr lang="en-US" dirty="0" err="1"/>
              <a:t>xắn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mũ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.</a:t>
            </a:r>
          </a:p>
          <a:p>
            <a:pPr>
              <a:buFontTx/>
              <a:buChar char="-"/>
            </a:pP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xoe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thẫm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mi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thẫm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búp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chúm</a:t>
            </a:r>
            <a:r>
              <a:rPr lang="en-US" dirty="0"/>
              <a:t> </a:t>
            </a:r>
            <a:r>
              <a:rPr lang="en-US" dirty="0" err="1"/>
              <a:t>chím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nhạt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Búp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mặc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váy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,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xinh</a:t>
            </a:r>
            <a:r>
              <a:rPr lang="en-US" dirty="0"/>
              <a:t> </a:t>
            </a:r>
            <a:r>
              <a:rPr lang="en-US" dirty="0" err="1"/>
              <a:t>xắn</a:t>
            </a:r>
            <a:r>
              <a:rPr lang="en-US" dirty="0"/>
              <a:t>,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lượn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Búp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giày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tông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váy</a:t>
            </a:r>
            <a:r>
              <a:rPr lang="en-US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DFC6C0-55D8-4E0D-847A-066B8E904E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5" t="42121" r="7055" b="8000"/>
          <a:stretch/>
        </p:blipFill>
        <p:spPr>
          <a:xfrm>
            <a:off x="10201998" y="2022810"/>
            <a:ext cx="1990002" cy="3715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45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4|8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|0.9|0.8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4|1.8|2|1.2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3|2.8|3.7|7.5|11.3|15.2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8|1.3|5.7|4.8|8.3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6.4|8.8|1.2|1.3|6.7|3.3|5.9|5.5|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7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3.4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3|2.6|5.1|2.3|1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964</Words>
  <Application>Microsoft Office PowerPoint</Application>
  <PresentationFormat>Custom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Miêu tả đồ vật</vt:lpstr>
      <vt:lpstr>Đọc dàn ý</vt:lpstr>
      <vt:lpstr>Mở bài</vt:lpstr>
      <vt:lpstr>Thân bài</vt:lpstr>
      <vt:lpstr>Thân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Tống Thị Mai Linh</dc:creator>
  <cp:lastModifiedBy>admin</cp:lastModifiedBy>
  <cp:revision>19</cp:revision>
  <dcterms:created xsi:type="dcterms:W3CDTF">2021-10-25T18:04:50Z</dcterms:created>
  <dcterms:modified xsi:type="dcterms:W3CDTF">2021-12-24T04:02:12Z</dcterms:modified>
</cp:coreProperties>
</file>